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8"/>
  </p:handoutMasterIdLst>
  <p:sldIdLst>
    <p:sldId id="278" r:id="rId2"/>
    <p:sldId id="269" r:id="rId3"/>
    <p:sldId id="280" r:id="rId4"/>
    <p:sldId id="281" r:id="rId5"/>
    <p:sldId id="282" r:id="rId6"/>
    <p:sldId id="283" r:id="rId7"/>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1" tIns="47111" rIns="94221" bIns="47111" rtlCol="0"/>
          <a:lstStyle>
            <a:lvl1pPr algn="l">
              <a:defRPr sz="1200"/>
            </a:lvl1pPr>
          </a:lstStyle>
          <a:p>
            <a:endParaRPr lang="en-US"/>
          </a:p>
        </p:txBody>
      </p:sp>
      <p:sp>
        <p:nvSpPr>
          <p:cNvPr id="3" name="Date Placeholder 2"/>
          <p:cNvSpPr>
            <a:spLocks noGrp="1"/>
          </p:cNvSpPr>
          <p:nvPr>
            <p:ph type="dt" sz="quarter" idx="1"/>
          </p:nvPr>
        </p:nvSpPr>
        <p:spPr>
          <a:xfrm>
            <a:off x="4023093" y="0"/>
            <a:ext cx="3077739" cy="471054"/>
          </a:xfrm>
          <a:prstGeom prst="rect">
            <a:avLst/>
          </a:prstGeom>
        </p:spPr>
        <p:txBody>
          <a:bodyPr vert="horz" lIns="94221" tIns="47111" rIns="94221" bIns="47111" rtlCol="0"/>
          <a:lstStyle>
            <a:lvl1pPr algn="r">
              <a:defRPr sz="1200"/>
            </a:lvl1pPr>
          </a:lstStyle>
          <a:p>
            <a:fld id="{AFEFB1E2-A135-42BD-AB38-16325A94D381}" type="datetimeFigureOut">
              <a:rPr lang="en-US" smtClean="0"/>
              <a:t>4/18/2024</a:t>
            </a:fld>
            <a:endParaRPr lang="en-US"/>
          </a:p>
        </p:txBody>
      </p:sp>
      <p:sp>
        <p:nvSpPr>
          <p:cNvPr id="4" name="Footer Placeholder 3"/>
          <p:cNvSpPr>
            <a:spLocks noGrp="1"/>
          </p:cNvSpPr>
          <p:nvPr>
            <p:ph type="ftr" sz="quarter" idx="2"/>
          </p:nvPr>
        </p:nvSpPr>
        <p:spPr>
          <a:xfrm>
            <a:off x="0" y="8917423"/>
            <a:ext cx="3077739" cy="471053"/>
          </a:xfrm>
          <a:prstGeom prst="rect">
            <a:avLst/>
          </a:prstGeom>
        </p:spPr>
        <p:txBody>
          <a:bodyPr vert="horz" lIns="94221" tIns="47111" rIns="94221" bIns="47111" rtlCol="0" anchor="b"/>
          <a:lstStyle>
            <a:lvl1pPr algn="l">
              <a:defRPr sz="1200"/>
            </a:lvl1pPr>
          </a:lstStyle>
          <a:p>
            <a:endParaRPr lang="en-US"/>
          </a:p>
        </p:txBody>
      </p:sp>
      <p:sp>
        <p:nvSpPr>
          <p:cNvPr id="5" name="Slide Number Placeholder 4"/>
          <p:cNvSpPr>
            <a:spLocks noGrp="1"/>
          </p:cNvSpPr>
          <p:nvPr>
            <p:ph type="sldNum" sz="quarter" idx="3"/>
          </p:nvPr>
        </p:nvSpPr>
        <p:spPr>
          <a:xfrm>
            <a:off x="4023093" y="8917423"/>
            <a:ext cx="3077739" cy="471053"/>
          </a:xfrm>
          <a:prstGeom prst="rect">
            <a:avLst/>
          </a:prstGeom>
        </p:spPr>
        <p:txBody>
          <a:bodyPr vert="horz" lIns="94221" tIns="47111" rIns="94221" bIns="47111" rtlCol="0" anchor="b"/>
          <a:lstStyle>
            <a:lvl1pPr algn="r">
              <a:defRPr sz="1200"/>
            </a:lvl1pPr>
          </a:lstStyle>
          <a:p>
            <a:fld id="{6FB9788A-CA23-4840-9EFC-8A1E68E75441}" type="slidenum">
              <a:rPr lang="en-US" smtClean="0"/>
              <a:t>‹#›</a:t>
            </a:fld>
            <a:endParaRPr lang="en-US"/>
          </a:p>
        </p:txBody>
      </p:sp>
    </p:spTree>
    <p:extLst>
      <p:ext uri="{BB962C8B-B14F-4D97-AF65-F5344CB8AC3E}">
        <p14:creationId xmlns:p14="http://schemas.microsoft.com/office/powerpoint/2010/main" val="91368329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AF0EDC3-229C-4AF1-ACD7-AD6760619D1C}"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927E6-85F8-4693-92CE-0B7DE7AE6AE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5703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F0EDC3-229C-4AF1-ACD7-AD6760619D1C}"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927E6-85F8-4693-92CE-0B7DE7AE6AE2}" type="slidenum">
              <a:rPr lang="en-US" smtClean="0"/>
              <a:t>‹#›</a:t>
            </a:fld>
            <a:endParaRPr lang="en-US"/>
          </a:p>
        </p:txBody>
      </p:sp>
    </p:spTree>
    <p:extLst>
      <p:ext uri="{BB962C8B-B14F-4D97-AF65-F5344CB8AC3E}">
        <p14:creationId xmlns:p14="http://schemas.microsoft.com/office/powerpoint/2010/main" val="2367773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F0EDC3-229C-4AF1-ACD7-AD6760619D1C}"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927E6-85F8-4693-92CE-0B7DE7AE6AE2}" type="slidenum">
              <a:rPr lang="en-US" smtClean="0"/>
              <a:t>‹#›</a:t>
            </a:fld>
            <a:endParaRPr lang="en-US"/>
          </a:p>
        </p:txBody>
      </p:sp>
    </p:spTree>
    <p:extLst>
      <p:ext uri="{BB962C8B-B14F-4D97-AF65-F5344CB8AC3E}">
        <p14:creationId xmlns:p14="http://schemas.microsoft.com/office/powerpoint/2010/main" val="2444752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AF0EDC3-229C-4AF1-ACD7-AD6760619D1C}"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927E6-85F8-4693-92CE-0B7DE7AE6AE2}" type="slidenum">
              <a:rPr lang="en-US" smtClean="0"/>
              <a:t>‹#›</a:t>
            </a:fld>
            <a:endParaRPr lang="en-US"/>
          </a:p>
        </p:txBody>
      </p:sp>
    </p:spTree>
    <p:extLst>
      <p:ext uri="{BB962C8B-B14F-4D97-AF65-F5344CB8AC3E}">
        <p14:creationId xmlns:p14="http://schemas.microsoft.com/office/powerpoint/2010/main" val="4168474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AF0EDC3-229C-4AF1-ACD7-AD6760619D1C}" type="datetimeFigureOut">
              <a:rPr lang="en-US" smtClean="0"/>
              <a:t>4/18/2024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B927E6-85F8-4693-92CE-0B7DE7AE6AE2}"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4288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AF0EDC3-229C-4AF1-ACD7-AD6760619D1C}"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B927E6-85F8-4693-92CE-0B7DE7AE6AE2}" type="slidenum">
              <a:rPr lang="en-US" smtClean="0"/>
              <a:t>‹#›</a:t>
            </a:fld>
            <a:endParaRPr lang="en-US"/>
          </a:p>
        </p:txBody>
      </p:sp>
    </p:spTree>
    <p:extLst>
      <p:ext uri="{BB962C8B-B14F-4D97-AF65-F5344CB8AC3E}">
        <p14:creationId xmlns:p14="http://schemas.microsoft.com/office/powerpoint/2010/main" val="2235304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AF0EDC3-229C-4AF1-ACD7-AD6760619D1C}" type="datetimeFigureOut">
              <a:rPr lang="en-US" smtClean="0"/>
              <a:t>4/18/2024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B927E6-85F8-4693-92CE-0B7DE7AE6AE2}" type="slidenum">
              <a:rPr lang="en-US" smtClean="0"/>
              <a:t>‹#›</a:t>
            </a:fld>
            <a:endParaRPr lang="en-US"/>
          </a:p>
        </p:txBody>
      </p:sp>
    </p:spTree>
    <p:extLst>
      <p:ext uri="{BB962C8B-B14F-4D97-AF65-F5344CB8AC3E}">
        <p14:creationId xmlns:p14="http://schemas.microsoft.com/office/powerpoint/2010/main" val="285682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AF0EDC3-229C-4AF1-ACD7-AD6760619D1C}" type="datetimeFigureOut">
              <a:rPr lang="en-US" smtClean="0"/>
              <a:t>4/18/2024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B927E6-85F8-4693-92CE-0B7DE7AE6AE2}" type="slidenum">
              <a:rPr lang="en-US" smtClean="0"/>
              <a:t>‹#›</a:t>
            </a:fld>
            <a:endParaRPr lang="en-US"/>
          </a:p>
        </p:txBody>
      </p:sp>
    </p:spTree>
    <p:extLst>
      <p:ext uri="{BB962C8B-B14F-4D97-AF65-F5344CB8AC3E}">
        <p14:creationId xmlns:p14="http://schemas.microsoft.com/office/powerpoint/2010/main" val="2407794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AAF0EDC3-229C-4AF1-ACD7-AD6760619D1C}" type="datetimeFigureOut">
              <a:rPr lang="en-US" smtClean="0"/>
              <a:t>4/18/2024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60B927E6-85F8-4693-92CE-0B7DE7AE6AE2}" type="slidenum">
              <a:rPr lang="en-US" smtClean="0"/>
              <a:t>‹#›</a:t>
            </a:fld>
            <a:endParaRPr lang="en-US"/>
          </a:p>
        </p:txBody>
      </p:sp>
    </p:spTree>
    <p:extLst>
      <p:ext uri="{BB962C8B-B14F-4D97-AF65-F5344CB8AC3E}">
        <p14:creationId xmlns:p14="http://schemas.microsoft.com/office/powerpoint/2010/main" val="3857649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AAF0EDC3-229C-4AF1-ACD7-AD6760619D1C}" type="datetimeFigureOut">
              <a:rPr lang="en-US" smtClean="0"/>
              <a:t>4/18/2024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0B927E6-85F8-4693-92CE-0B7DE7AE6AE2}" type="slidenum">
              <a:rPr lang="en-US" smtClean="0"/>
              <a:t>‹#›</a:t>
            </a:fld>
            <a:endParaRPr lang="en-US"/>
          </a:p>
        </p:txBody>
      </p:sp>
    </p:spTree>
    <p:extLst>
      <p:ext uri="{BB962C8B-B14F-4D97-AF65-F5344CB8AC3E}">
        <p14:creationId xmlns:p14="http://schemas.microsoft.com/office/powerpoint/2010/main" val="4081221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AF0EDC3-229C-4AF1-ACD7-AD6760619D1C}" type="datetimeFigureOut">
              <a:rPr lang="en-US" smtClean="0"/>
              <a:t>4/18/2024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B927E6-85F8-4693-92CE-0B7DE7AE6AE2}" type="slidenum">
              <a:rPr lang="en-US" smtClean="0"/>
              <a:t>‹#›</a:t>
            </a:fld>
            <a:endParaRPr lang="en-US"/>
          </a:p>
        </p:txBody>
      </p:sp>
    </p:spTree>
    <p:extLst>
      <p:ext uri="{BB962C8B-B14F-4D97-AF65-F5344CB8AC3E}">
        <p14:creationId xmlns:p14="http://schemas.microsoft.com/office/powerpoint/2010/main" val="1788345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AAF0EDC3-229C-4AF1-ACD7-AD6760619D1C}" type="datetimeFigureOut">
              <a:rPr lang="en-US" smtClean="0"/>
              <a:t>4/18/2024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0B927E6-85F8-4693-92CE-0B7DE7AE6AE2}"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230978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0164" y="82295"/>
            <a:ext cx="11091672" cy="3083291"/>
          </a:xfrm>
        </p:spPr>
        <p:txBody>
          <a:bodyPr>
            <a:normAutofit/>
          </a:bodyPr>
          <a:lstStyle/>
          <a:p>
            <a:pPr algn="ctr"/>
            <a:r>
              <a:rPr lang="en-US" dirty="0"/>
              <a:t>Basics of Understanding the Bible</a:t>
            </a:r>
          </a:p>
        </p:txBody>
      </p:sp>
      <p:sp>
        <p:nvSpPr>
          <p:cNvPr id="8" name="TextBox 7"/>
          <p:cNvSpPr txBox="1"/>
          <p:nvPr/>
        </p:nvSpPr>
        <p:spPr>
          <a:xfrm>
            <a:off x="961644" y="3165586"/>
            <a:ext cx="10268712" cy="34470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0000"/>
                </a:solidFill>
                <a:effectLst/>
                <a:uLnTx/>
                <a:uFillTx/>
                <a:latin typeface="Calibri" panose="020F0502020204030204"/>
                <a:ea typeface="+mn-ea"/>
                <a:cs typeface="+mn-cs"/>
              </a:rPr>
              <a:t>COURSE 2/Class 1</a:t>
            </a:r>
            <a:r>
              <a:rPr lang="en-US" sz="3600" dirty="0">
                <a:solidFill>
                  <a:srgbClr val="000000"/>
                </a:solidFill>
                <a:latin typeface="Calibri" panose="020F0502020204030204"/>
              </a:rPr>
              <a:t>a</a:t>
            </a:r>
            <a:r>
              <a:rPr kumimoji="0" lang="en-US" sz="3600" b="0" i="0" u="none" strike="noStrike" kern="1200" cap="none" spc="0" normalizeH="0" baseline="0" noProof="0" dirty="0">
                <a:ln>
                  <a:noFill/>
                </a:ln>
                <a:solidFill>
                  <a:srgbClr val="000000"/>
                </a:solidFill>
                <a:effectLst/>
                <a:uLnTx/>
                <a:uFillTx/>
                <a:latin typeface="Calibri" panose="020F0502020204030204"/>
                <a:ea typeface="+mn-ea"/>
                <a:cs typeface="+mn-cs"/>
              </a:rPr>
              <a:t>: Using The Biblical Timeline To Interpret Scripture</a:t>
            </a:r>
            <a:endParaRPr lang="en-US" sz="3600" dirty="0">
              <a:solidFill>
                <a:srgbClr val="000000"/>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Calibri" panose="020F0502020204030204"/>
                <a:ea typeface="+mn-ea"/>
                <a:cs typeface="+mn-cs"/>
              </a:rPr>
              <a:t>Williams Grove Baptist Church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Calibri" panose="020F0502020204030204"/>
                <a:ea typeface="+mn-ea"/>
                <a:cs typeface="+mn-cs"/>
              </a:rPr>
              <a:t>Instructor: Reverend Kirby Jones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Calibri" panose="020F0502020204030204"/>
                <a:ea typeface="+mn-ea"/>
                <a:cs typeface="+mn-cs"/>
              </a:rPr>
              <a:t>Email: Pastorkirbyj@gmail.com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4024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117092" y="0"/>
            <a:ext cx="10268712" cy="6001643"/>
          </a:xfrm>
          <a:prstGeom prst="rect">
            <a:avLst/>
          </a:prstGeom>
          <a:noFill/>
        </p:spPr>
        <p:txBody>
          <a:bodyPr wrap="square" rtlCol="0">
            <a:spAutoFit/>
          </a:bodyPr>
          <a:lstStyle/>
          <a:p>
            <a:pPr algn="ctr"/>
            <a:r>
              <a:rPr lang="en-US" sz="4000" u="sng" dirty="0"/>
              <a:t>Dispensation</a:t>
            </a:r>
          </a:p>
          <a:p>
            <a:pPr algn="ctr"/>
            <a:endParaRPr lang="en-US" sz="2400" u="sng" dirty="0"/>
          </a:p>
          <a:p>
            <a:pPr algn="ctr"/>
            <a:r>
              <a:rPr lang="en-US" sz="4000" dirty="0"/>
              <a:t>A distinguishable era or period in history during which God assigns certain duties or responsibilities to humanity, especially as these relate to humanity's relationship with God.  In a dispensation, there are declarations of the divine will for the people to whom they are given, and for which these people are accountable.</a:t>
            </a:r>
          </a:p>
        </p:txBody>
      </p:sp>
    </p:spTree>
    <p:extLst>
      <p:ext uri="{BB962C8B-B14F-4D97-AF65-F5344CB8AC3E}">
        <p14:creationId xmlns:p14="http://schemas.microsoft.com/office/powerpoint/2010/main" val="1245167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3B777CA-93DF-E684-2632-F3A576858975}"/>
              </a:ext>
            </a:extLst>
          </p:cNvPr>
          <p:cNvSpPr txBox="1"/>
          <p:nvPr/>
        </p:nvSpPr>
        <p:spPr>
          <a:xfrm>
            <a:off x="845576" y="428178"/>
            <a:ext cx="10726992" cy="5632311"/>
          </a:xfrm>
          <a:prstGeom prst="rect">
            <a:avLst/>
          </a:prstGeom>
          <a:noFill/>
        </p:spPr>
        <p:txBody>
          <a:bodyPr wrap="square">
            <a:spAutoFit/>
          </a:bodyPr>
          <a:lstStyle/>
          <a:p>
            <a:pPr algn="just"/>
            <a:r>
              <a:rPr lang="en-US" sz="4800" dirty="0"/>
              <a:t>The understanding that God’s requirements of mankind, and mankind’s responsibility to adhere to those requirements, can be divided into various time periods, is NOT the belief that there is more than one plan of salvation. </a:t>
            </a:r>
          </a:p>
          <a:p>
            <a:endParaRPr lang="en-US" sz="2400" i="1" dirty="0"/>
          </a:p>
          <a:p>
            <a:r>
              <a:rPr lang="en-US" sz="4800" i="1" dirty="0"/>
              <a:t>Ephesians 1:10</a:t>
            </a:r>
          </a:p>
        </p:txBody>
      </p:sp>
    </p:spTree>
    <p:extLst>
      <p:ext uri="{BB962C8B-B14F-4D97-AF65-F5344CB8AC3E}">
        <p14:creationId xmlns:p14="http://schemas.microsoft.com/office/powerpoint/2010/main" val="3459887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DC29E6D-F69F-006A-15DB-99AE65D0911D}"/>
              </a:ext>
            </a:extLst>
          </p:cNvPr>
          <p:cNvSpPr txBox="1"/>
          <p:nvPr/>
        </p:nvSpPr>
        <p:spPr>
          <a:xfrm>
            <a:off x="732503" y="660550"/>
            <a:ext cx="10726993" cy="5536900"/>
          </a:xfrm>
          <a:prstGeom prst="rect">
            <a:avLst/>
          </a:prstGeom>
          <a:noFill/>
        </p:spPr>
        <p:txBody>
          <a:bodyPr wrap="square">
            <a:spAutoFit/>
          </a:bodyPr>
          <a:lstStyle/>
          <a:p>
            <a:pPr marL="285750" indent="-285750">
              <a:lnSpc>
                <a:spcPct val="150000"/>
              </a:lnSpc>
              <a:buFont typeface="Wingdings" panose="05000000000000000000" pitchFamily="2" charset="2"/>
              <a:buChar char="Ø"/>
            </a:pPr>
            <a:r>
              <a:rPr lang="en-US" sz="4000" dirty="0"/>
              <a:t>Genesis: The Seed of the Woman</a:t>
            </a:r>
          </a:p>
          <a:p>
            <a:pPr marL="285750" indent="-285750">
              <a:lnSpc>
                <a:spcPct val="150000"/>
              </a:lnSpc>
              <a:buFont typeface="Wingdings" panose="05000000000000000000" pitchFamily="2" charset="2"/>
              <a:buChar char="Ø"/>
            </a:pPr>
            <a:r>
              <a:rPr lang="en-US" sz="4000" dirty="0"/>
              <a:t>Exodus: The Passover Lamb</a:t>
            </a:r>
          </a:p>
          <a:p>
            <a:pPr marL="285750" indent="-285750">
              <a:lnSpc>
                <a:spcPct val="150000"/>
              </a:lnSpc>
              <a:buFont typeface="Wingdings" panose="05000000000000000000" pitchFamily="2" charset="2"/>
              <a:buChar char="Ø"/>
            </a:pPr>
            <a:r>
              <a:rPr lang="en-US" sz="4000" dirty="0"/>
              <a:t>Leviticus: The High Priest</a:t>
            </a:r>
          </a:p>
          <a:p>
            <a:pPr marL="285750" indent="-285750">
              <a:lnSpc>
                <a:spcPct val="150000"/>
              </a:lnSpc>
              <a:buFont typeface="Wingdings" panose="05000000000000000000" pitchFamily="2" charset="2"/>
              <a:buChar char="Ø"/>
            </a:pPr>
            <a:r>
              <a:rPr lang="en-US" sz="4000" dirty="0"/>
              <a:t>Numbers: The Cloud by day and the Fire by night</a:t>
            </a:r>
          </a:p>
          <a:p>
            <a:pPr marL="285750" indent="-285750">
              <a:lnSpc>
                <a:spcPct val="150000"/>
              </a:lnSpc>
              <a:buFont typeface="Wingdings" panose="05000000000000000000" pitchFamily="2" charset="2"/>
              <a:buChar char="Ø"/>
            </a:pPr>
            <a:r>
              <a:rPr lang="en-US" sz="4000" dirty="0"/>
              <a:t>Deuteronomy: The Prophet like Moses</a:t>
            </a:r>
          </a:p>
          <a:p>
            <a:pPr marL="285750" indent="-285750">
              <a:lnSpc>
                <a:spcPct val="150000"/>
              </a:lnSpc>
              <a:buFont typeface="Wingdings" panose="05000000000000000000" pitchFamily="2" charset="2"/>
              <a:buChar char="Ø"/>
            </a:pPr>
            <a:r>
              <a:rPr lang="en-US" sz="4000" i="1" dirty="0" err="1"/>
              <a:t>Etc</a:t>
            </a:r>
            <a:r>
              <a:rPr lang="en-US" sz="4000" i="1" dirty="0"/>
              <a:t>…</a:t>
            </a:r>
          </a:p>
        </p:txBody>
      </p:sp>
    </p:spTree>
    <p:extLst>
      <p:ext uri="{BB962C8B-B14F-4D97-AF65-F5344CB8AC3E}">
        <p14:creationId xmlns:p14="http://schemas.microsoft.com/office/powerpoint/2010/main" val="21451305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88B387D-10B2-3A68-3E14-C686C9D44F03}"/>
              </a:ext>
            </a:extLst>
          </p:cNvPr>
          <p:cNvSpPr txBox="1"/>
          <p:nvPr/>
        </p:nvSpPr>
        <p:spPr>
          <a:xfrm>
            <a:off x="1460090" y="1505635"/>
            <a:ext cx="9271819" cy="2677656"/>
          </a:xfrm>
          <a:prstGeom prst="rect">
            <a:avLst/>
          </a:prstGeom>
          <a:noFill/>
        </p:spPr>
        <p:txBody>
          <a:bodyPr wrap="square">
            <a:spAutoFit/>
          </a:bodyPr>
          <a:lstStyle/>
          <a:p>
            <a:pPr algn="just"/>
            <a:r>
              <a:rPr lang="en-US" sz="5600" dirty="0"/>
              <a:t>When is what we read in the Old Testament </a:t>
            </a:r>
            <a:r>
              <a:rPr lang="en-US" sz="56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                   </a:t>
            </a:r>
            <a:r>
              <a:rPr lang="en-US" sz="5600" dirty="0"/>
              <a:t> for us, who live in the Church Age?</a:t>
            </a:r>
          </a:p>
        </p:txBody>
      </p:sp>
      <p:sp>
        <p:nvSpPr>
          <p:cNvPr id="4" name="Rectangle 3">
            <a:extLst>
              <a:ext uri="{FF2B5EF4-FFF2-40B4-BE49-F238E27FC236}">
                <a16:creationId xmlns:a16="http://schemas.microsoft.com/office/drawing/2014/main" id="{CC7BF7A7-A5BC-7D1E-4EED-2ECE024891CE}"/>
              </a:ext>
            </a:extLst>
          </p:cNvPr>
          <p:cNvSpPr/>
          <p:nvPr/>
        </p:nvSpPr>
        <p:spPr>
          <a:xfrm>
            <a:off x="5924323" y="2382798"/>
            <a:ext cx="3745321" cy="923330"/>
          </a:xfrm>
          <a:prstGeom prst="rect">
            <a:avLst/>
          </a:prstGeom>
          <a:noFill/>
        </p:spPr>
        <p:txBody>
          <a:bodyPr wrap="none" lIns="91440" tIns="45720" rIns="91440" bIns="45720">
            <a:spAutoFit/>
          </a:bodyPr>
          <a:lstStyle/>
          <a:p>
            <a:pPr algn="ctr"/>
            <a:r>
              <a:rPr lang="en-US"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NORMATIVE</a:t>
            </a:r>
          </a:p>
        </p:txBody>
      </p:sp>
    </p:spTree>
    <p:extLst>
      <p:ext uri="{BB962C8B-B14F-4D97-AF65-F5344CB8AC3E}">
        <p14:creationId xmlns:p14="http://schemas.microsoft.com/office/powerpoint/2010/main" val="2887194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0164" y="82295"/>
            <a:ext cx="11091672" cy="3083291"/>
          </a:xfrm>
        </p:spPr>
        <p:txBody>
          <a:bodyPr>
            <a:normAutofit/>
          </a:bodyPr>
          <a:lstStyle/>
          <a:p>
            <a:pPr algn="ctr"/>
            <a:r>
              <a:rPr lang="en-US" dirty="0"/>
              <a:t>Basics of Understanding the Bible</a:t>
            </a:r>
          </a:p>
        </p:txBody>
      </p:sp>
      <p:sp>
        <p:nvSpPr>
          <p:cNvPr id="8" name="TextBox 7"/>
          <p:cNvSpPr txBox="1"/>
          <p:nvPr/>
        </p:nvSpPr>
        <p:spPr>
          <a:xfrm>
            <a:off x="961644" y="3165586"/>
            <a:ext cx="10268712" cy="344709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0000"/>
                </a:solidFill>
                <a:effectLst/>
                <a:uLnTx/>
                <a:uFillTx/>
                <a:latin typeface="Calibri" panose="020F0502020204030204"/>
                <a:ea typeface="+mn-ea"/>
                <a:cs typeface="+mn-cs"/>
              </a:rPr>
              <a:t>COURSE 2/Class 1</a:t>
            </a:r>
            <a:r>
              <a:rPr lang="en-US" sz="3600" dirty="0">
                <a:solidFill>
                  <a:srgbClr val="000000"/>
                </a:solidFill>
                <a:latin typeface="Calibri" panose="020F0502020204030204"/>
              </a:rPr>
              <a:t>a</a:t>
            </a:r>
            <a:r>
              <a:rPr kumimoji="0" lang="en-US" sz="3600" b="0" i="0" u="none" strike="noStrike" kern="1200" cap="none" spc="0" normalizeH="0" baseline="0" noProof="0" dirty="0">
                <a:ln>
                  <a:noFill/>
                </a:ln>
                <a:solidFill>
                  <a:srgbClr val="000000"/>
                </a:solidFill>
                <a:effectLst/>
                <a:uLnTx/>
                <a:uFillTx/>
                <a:latin typeface="Calibri" panose="020F0502020204030204"/>
                <a:ea typeface="+mn-ea"/>
                <a:cs typeface="+mn-cs"/>
              </a:rPr>
              <a:t>: Using The Biblical Timeline To Interpret Scripture</a:t>
            </a:r>
            <a:endParaRPr lang="en-US" sz="3600" dirty="0">
              <a:solidFill>
                <a:srgbClr val="000000"/>
              </a:solidFill>
              <a:latin typeface="Calibri" panose="020F0502020204030204"/>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Calibri" panose="020F0502020204030204"/>
                <a:ea typeface="+mn-ea"/>
                <a:cs typeface="+mn-cs"/>
              </a:rPr>
              <a:t>Williams Grove Baptist Church</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Calibri" panose="020F0502020204030204"/>
                <a:ea typeface="+mn-ea"/>
                <a:cs typeface="+mn-cs"/>
              </a:rPr>
              <a:t>Instructor: Reverend Kirby Jones</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rgbClr val="000000"/>
                </a:solidFill>
                <a:effectLst/>
                <a:uLnTx/>
                <a:uFillTx/>
                <a:latin typeface="Calibri" panose="020F0502020204030204"/>
                <a:ea typeface="+mn-ea"/>
                <a:cs typeface="+mn-cs"/>
              </a:rPr>
              <a:t>Email: Pastorkirbyj@gmail.com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13896935"/>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722</TotalTime>
  <Words>222</Words>
  <Application>Microsoft Office PowerPoint</Application>
  <PresentationFormat>Widescreen</PresentationFormat>
  <Paragraphs>26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Calibri</vt:lpstr>
      <vt:lpstr>Calibri Light</vt:lpstr>
      <vt:lpstr>Wingdings</vt:lpstr>
      <vt:lpstr>Retrospect</vt:lpstr>
      <vt:lpstr>Basics of Understanding the Bible</vt:lpstr>
      <vt:lpstr>PowerPoint Presentation</vt:lpstr>
      <vt:lpstr>PowerPoint Presentation</vt:lpstr>
      <vt:lpstr>PowerPoint Presentation</vt:lpstr>
      <vt:lpstr>PowerPoint Presentation</vt:lpstr>
      <vt:lpstr>Basics of Understanding the Bible</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Certificate of Basics of Biblical Interpretation  (Hermeneutics)</dc:title>
  <dc:creator>Kirby Jones</dc:creator>
  <cp:lastModifiedBy>Kirby Jones</cp:lastModifiedBy>
  <cp:revision>78</cp:revision>
  <cp:lastPrinted>2019-03-05T20:22:20Z</cp:lastPrinted>
  <dcterms:created xsi:type="dcterms:W3CDTF">2018-02-06T11:24:26Z</dcterms:created>
  <dcterms:modified xsi:type="dcterms:W3CDTF">2024-04-18T10:50:38Z</dcterms:modified>
</cp:coreProperties>
</file>