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78" r:id="rId2"/>
    <p:sldId id="279" r:id="rId3"/>
    <p:sldId id="281" r:id="rId4"/>
    <p:sldId id="280" r:id="rId5"/>
    <p:sldId id="282" r:id="rId6"/>
    <p:sldId id="283" r:id="rId7"/>
    <p:sldId id="284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31D72-9A6B-4175-B5EA-3F5CFCC818B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AE8683-E67A-4512-B100-125F1C76A877}">
      <dgm:prSet/>
      <dgm:spPr/>
      <dgm:t>
        <a:bodyPr/>
        <a:lstStyle/>
        <a:p>
          <a:r>
            <a:rPr lang="en-US"/>
            <a:t>Proverbs 11:6 </a:t>
          </a:r>
        </a:p>
      </dgm:t>
    </dgm:pt>
    <dgm:pt modelId="{EAFDA402-29F2-4930-8A7D-C39E733B8D7F}" type="parTrans" cxnId="{A8E0411F-FEA6-4D2F-AAE9-91F04551CA70}">
      <dgm:prSet/>
      <dgm:spPr/>
      <dgm:t>
        <a:bodyPr/>
        <a:lstStyle/>
        <a:p>
          <a:endParaRPr lang="en-US"/>
        </a:p>
      </dgm:t>
    </dgm:pt>
    <dgm:pt modelId="{A9FC4828-E7B0-43B0-A505-42C50FF95460}" type="sibTrans" cxnId="{A8E0411F-FEA6-4D2F-AAE9-91F04551CA70}">
      <dgm:prSet/>
      <dgm:spPr/>
      <dgm:t>
        <a:bodyPr/>
        <a:lstStyle/>
        <a:p>
          <a:endParaRPr lang="en-US"/>
        </a:p>
      </dgm:t>
    </dgm:pt>
    <dgm:pt modelId="{D03700B1-55DE-46FF-8003-FF56CB5C4749}">
      <dgm:prSet/>
      <dgm:spPr/>
      <dgm:t>
        <a:bodyPr/>
        <a:lstStyle/>
        <a:p>
          <a:r>
            <a:rPr lang="en-US"/>
            <a:t>Psalms 12:6 </a:t>
          </a:r>
        </a:p>
      </dgm:t>
    </dgm:pt>
    <dgm:pt modelId="{45650E2B-A0E2-4500-845D-FEB888F0FB58}" type="parTrans" cxnId="{874E9E6D-D56B-4833-B806-1A77DC587351}">
      <dgm:prSet/>
      <dgm:spPr/>
      <dgm:t>
        <a:bodyPr/>
        <a:lstStyle/>
        <a:p>
          <a:endParaRPr lang="en-US"/>
        </a:p>
      </dgm:t>
    </dgm:pt>
    <dgm:pt modelId="{C1E88C78-5E54-4B98-A76E-8B593CD7A3E5}" type="sibTrans" cxnId="{874E9E6D-D56B-4833-B806-1A77DC587351}">
      <dgm:prSet/>
      <dgm:spPr/>
      <dgm:t>
        <a:bodyPr/>
        <a:lstStyle/>
        <a:p>
          <a:endParaRPr lang="en-US"/>
        </a:p>
      </dgm:t>
    </dgm:pt>
    <dgm:pt modelId="{BFAD61CB-DDDC-4FAF-9611-13AAD66ADCD7}">
      <dgm:prSet/>
      <dgm:spPr/>
      <dgm:t>
        <a:bodyPr/>
        <a:lstStyle/>
        <a:p>
          <a:r>
            <a:rPr lang="en-US"/>
            <a:t>Psalms 8</a:t>
          </a:r>
        </a:p>
      </dgm:t>
    </dgm:pt>
    <dgm:pt modelId="{0F2FEF21-00E5-4A2A-9368-EFEC8F588F86}" type="parTrans" cxnId="{A7D1E1CD-698B-4B09-9C34-F44C75383B91}">
      <dgm:prSet/>
      <dgm:spPr/>
      <dgm:t>
        <a:bodyPr/>
        <a:lstStyle/>
        <a:p>
          <a:endParaRPr lang="en-US"/>
        </a:p>
      </dgm:t>
    </dgm:pt>
    <dgm:pt modelId="{011E7A22-AF65-4E5E-9912-5545A318B913}" type="sibTrans" cxnId="{A7D1E1CD-698B-4B09-9C34-F44C75383B91}">
      <dgm:prSet/>
      <dgm:spPr/>
      <dgm:t>
        <a:bodyPr/>
        <a:lstStyle/>
        <a:p>
          <a:endParaRPr lang="en-US"/>
        </a:p>
      </dgm:t>
    </dgm:pt>
    <dgm:pt modelId="{2993EFCF-9C93-40A8-BD35-88C0144986EE}" type="pres">
      <dgm:prSet presAssocID="{92E31D72-9A6B-4175-B5EA-3F5CFCC81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86C5CD-F47B-4123-8A4C-E45AC27D932E}" type="pres">
      <dgm:prSet presAssocID="{78AE8683-E67A-4512-B100-125F1C76A877}" presName="hierRoot1" presStyleCnt="0"/>
      <dgm:spPr/>
    </dgm:pt>
    <dgm:pt modelId="{06C6E7AC-2C8F-474B-B437-4ED31AAE6B92}" type="pres">
      <dgm:prSet presAssocID="{78AE8683-E67A-4512-B100-125F1C76A877}" presName="composite" presStyleCnt="0"/>
      <dgm:spPr/>
    </dgm:pt>
    <dgm:pt modelId="{37A25E53-0F16-4F2F-80E7-D158C381C03D}" type="pres">
      <dgm:prSet presAssocID="{78AE8683-E67A-4512-B100-125F1C76A877}" presName="background" presStyleLbl="node0" presStyleIdx="0" presStyleCnt="3"/>
      <dgm:spPr/>
    </dgm:pt>
    <dgm:pt modelId="{88279C6C-E7BB-49DC-A760-DFDFEB53D6B6}" type="pres">
      <dgm:prSet presAssocID="{78AE8683-E67A-4512-B100-125F1C76A877}" presName="text" presStyleLbl="fgAcc0" presStyleIdx="0" presStyleCnt="3">
        <dgm:presLayoutVars>
          <dgm:chPref val="3"/>
        </dgm:presLayoutVars>
      </dgm:prSet>
      <dgm:spPr/>
    </dgm:pt>
    <dgm:pt modelId="{F9D5B4B1-3B1D-4434-B1F7-BDFDFD2C0842}" type="pres">
      <dgm:prSet presAssocID="{78AE8683-E67A-4512-B100-125F1C76A877}" presName="hierChild2" presStyleCnt="0"/>
      <dgm:spPr/>
    </dgm:pt>
    <dgm:pt modelId="{77A8D89C-BC6E-4B45-BE74-E4FC6EA9CF48}" type="pres">
      <dgm:prSet presAssocID="{D03700B1-55DE-46FF-8003-FF56CB5C4749}" presName="hierRoot1" presStyleCnt="0"/>
      <dgm:spPr/>
    </dgm:pt>
    <dgm:pt modelId="{942D338D-36A2-442E-95D0-26BD79AE314C}" type="pres">
      <dgm:prSet presAssocID="{D03700B1-55DE-46FF-8003-FF56CB5C4749}" presName="composite" presStyleCnt="0"/>
      <dgm:spPr/>
    </dgm:pt>
    <dgm:pt modelId="{EEF7C4A1-567C-47F0-8512-7C0D86721D4E}" type="pres">
      <dgm:prSet presAssocID="{D03700B1-55DE-46FF-8003-FF56CB5C4749}" presName="background" presStyleLbl="node0" presStyleIdx="1" presStyleCnt="3"/>
      <dgm:spPr/>
    </dgm:pt>
    <dgm:pt modelId="{C77964CD-81A9-48A8-B635-8641D1726D45}" type="pres">
      <dgm:prSet presAssocID="{D03700B1-55DE-46FF-8003-FF56CB5C4749}" presName="text" presStyleLbl="fgAcc0" presStyleIdx="1" presStyleCnt="3">
        <dgm:presLayoutVars>
          <dgm:chPref val="3"/>
        </dgm:presLayoutVars>
      </dgm:prSet>
      <dgm:spPr/>
    </dgm:pt>
    <dgm:pt modelId="{4A9C9A0F-26C6-48DD-BB20-0BCA1915B147}" type="pres">
      <dgm:prSet presAssocID="{D03700B1-55DE-46FF-8003-FF56CB5C4749}" presName="hierChild2" presStyleCnt="0"/>
      <dgm:spPr/>
    </dgm:pt>
    <dgm:pt modelId="{E110B557-524A-4C20-B7AF-3236A445008D}" type="pres">
      <dgm:prSet presAssocID="{BFAD61CB-DDDC-4FAF-9611-13AAD66ADCD7}" presName="hierRoot1" presStyleCnt="0"/>
      <dgm:spPr/>
    </dgm:pt>
    <dgm:pt modelId="{967158C1-395C-4A30-92A7-2D76064AB2C6}" type="pres">
      <dgm:prSet presAssocID="{BFAD61CB-DDDC-4FAF-9611-13AAD66ADCD7}" presName="composite" presStyleCnt="0"/>
      <dgm:spPr/>
    </dgm:pt>
    <dgm:pt modelId="{948C50AB-9005-4341-9EB4-539456ADAFA8}" type="pres">
      <dgm:prSet presAssocID="{BFAD61CB-DDDC-4FAF-9611-13AAD66ADCD7}" presName="background" presStyleLbl="node0" presStyleIdx="2" presStyleCnt="3"/>
      <dgm:spPr/>
    </dgm:pt>
    <dgm:pt modelId="{8894D4E4-73C3-45E8-82B4-47C27EB798C9}" type="pres">
      <dgm:prSet presAssocID="{BFAD61CB-DDDC-4FAF-9611-13AAD66ADCD7}" presName="text" presStyleLbl="fgAcc0" presStyleIdx="2" presStyleCnt="3">
        <dgm:presLayoutVars>
          <dgm:chPref val="3"/>
        </dgm:presLayoutVars>
      </dgm:prSet>
      <dgm:spPr/>
    </dgm:pt>
    <dgm:pt modelId="{7EA89470-1FB3-4396-9114-C6A1AC82C08D}" type="pres">
      <dgm:prSet presAssocID="{BFAD61CB-DDDC-4FAF-9611-13AAD66ADCD7}" presName="hierChild2" presStyleCnt="0"/>
      <dgm:spPr/>
    </dgm:pt>
  </dgm:ptLst>
  <dgm:cxnLst>
    <dgm:cxn modelId="{A8E0411F-FEA6-4D2F-AAE9-91F04551CA70}" srcId="{92E31D72-9A6B-4175-B5EA-3F5CFCC818B6}" destId="{78AE8683-E67A-4512-B100-125F1C76A877}" srcOrd="0" destOrd="0" parTransId="{EAFDA402-29F2-4930-8A7D-C39E733B8D7F}" sibTransId="{A9FC4828-E7B0-43B0-A505-42C50FF95460}"/>
    <dgm:cxn modelId="{874E9E6D-D56B-4833-B806-1A77DC587351}" srcId="{92E31D72-9A6B-4175-B5EA-3F5CFCC818B6}" destId="{D03700B1-55DE-46FF-8003-FF56CB5C4749}" srcOrd="1" destOrd="0" parTransId="{45650E2B-A0E2-4500-845D-FEB888F0FB58}" sibTransId="{C1E88C78-5E54-4B98-A76E-8B593CD7A3E5}"/>
    <dgm:cxn modelId="{FBF5EA9C-77C9-43CD-8A01-BBB4D3C64B7A}" type="presOf" srcId="{78AE8683-E67A-4512-B100-125F1C76A877}" destId="{88279C6C-E7BB-49DC-A760-DFDFEB53D6B6}" srcOrd="0" destOrd="0" presId="urn:microsoft.com/office/officeart/2005/8/layout/hierarchy1"/>
    <dgm:cxn modelId="{A926FBCA-22FD-4B59-B78D-1185ECEA78BE}" type="presOf" srcId="{BFAD61CB-DDDC-4FAF-9611-13AAD66ADCD7}" destId="{8894D4E4-73C3-45E8-82B4-47C27EB798C9}" srcOrd="0" destOrd="0" presId="urn:microsoft.com/office/officeart/2005/8/layout/hierarchy1"/>
    <dgm:cxn modelId="{52E6A5CB-F19C-49AA-936B-9A4BB8C1D9E3}" type="presOf" srcId="{D03700B1-55DE-46FF-8003-FF56CB5C4749}" destId="{C77964CD-81A9-48A8-B635-8641D1726D45}" srcOrd="0" destOrd="0" presId="urn:microsoft.com/office/officeart/2005/8/layout/hierarchy1"/>
    <dgm:cxn modelId="{A7D1E1CD-698B-4B09-9C34-F44C75383B91}" srcId="{92E31D72-9A6B-4175-B5EA-3F5CFCC818B6}" destId="{BFAD61CB-DDDC-4FAF-9611-13AAD66ADCD7}" srcOrd="2" destOrd="0" parTransId="{0F2FEF21-00E5-4A2A-9368-EFEC8F588F86}" sibTransId="{011E7A22-AF65-4E5E-9912-5545A318B913}"/>
    <dgm:cxn modelId="{376ACFD0-14EB-491E-AF23-2FE7F2A445C5}" type="presOf" srcId="{92E31D72-9A6B-4175-B5EA-3F5CFCC818B6}" destId="{2993EFCF-9C93-40A8-BD35-88C0144986EE}" srcOrd="0" destOrd="0" presId="urn:microsoft.com/office/officeart/2005/8/layout/hierarchy1"/>
    <dgm:cxn modelId="{44EF69A0-7189-4C87-AEF4-E9CF3324741C}" type="presParOf" srcId="{2993EFCF-9C93-40A8-BD35-88C0144986EE}" destId="{4D86C5CD-F47B-4123-8A4C-E45AC27D932E}" srcOrd="0" destOrd="0" presId="urn:microsoft.com/office/officeart/2005/8/layout/hierarchy1"/>
    <dgm:cxn modelId="{A12037D7-477B-42D7-8ADB-947CDAB01042}" type="presParOf" srcId="{4D86C5CD-F47B-4123-8A4C-E45AC27D932E}" destId="{06C6E7AC-2C8F-474B-B437-4ED31AAE6B92}" srcOrd="0" destOrd="0" presId="urn:microsoft.com/office/officeart/2005/8/layout/hierarchy1"/>
    <dgm:cxn modelId="{1E0CF846-C625-4831-8E56-A6BDA1E9C94F}" type="presParOf" srcId="{06C6E7AC-2C8F-474B-B437-4ED31AAE6B92}" destId="{37A25E53-0F16-4F2F-80E7-D158C381C03D}" srcOrd="0" destOrd="0" presId="urn:microsoft.com/office/officeart/2005/8/layout/hierarchy1"/>
    <dgm:cxn modelId="{13A61774-8CC5-4533-9562-52CF5858D260}" type="presParOf" srcId="{06C6E7AC-2C8F-474B-B437-4ED31AAE6B92}" destId="{88279C6C-E7BB-49DC-A760-DFDFEB53D6B6}" srcOrd="1" destOrd="0" presId="urn:microsoft.com/office/officeart/2005/8/layout/hierarchy1"/>
    <dgm:cxn modelId="{3CDF5676-56AB-433C-A982-700A71116576}" type="presParOf" srcId="{4D86C5CD-F47B-4123-8A4C-E45AC27D932E}" destId="{F9D5B4B1-3B1D-4434-B1F7-BDFDFD2C0842}" srcOrd="1" destOrd="0" presId="urn:microsoft.com/office/officeart/2005/8/layout/hierarchy1"/>
    <dgm:cxn modelId="{D38179F6-DAB9-4BF6-8E8F-07670EA7DCBA}" type="presParOf" srcId="{2993EFCF-9C93-40A8-BD35-88C0144986EE}" destId="{77A8D89C-BC6E-4B45-BE74-E4FC6EA9CF48}" srcOrd="1" destOrd="0" presId="urn:microsoft.com/office/officeart/2005/8/layout/hierarchy1"/>
    <dgm:cxn modelId="{93C5B284-CCF3-454E-A5F6-8FA0C08B44D1}" type="presParOf" srcId="{77A8D89C-BC6E-4B45-BE74-E4FC6EA9CF48}" destId="{942D338D-36A2-442E-95D0-26BD79AE314C}" srcOrd="0" destOrd="0" presId="urn:microsoft.com/office/officeart/2005/8/layout/hierarchy1"/>
    <dgm:cxn modelId="{5D96E3BA-5D60-4DE4-986A-4F2935F142B2}" type="presParOf" srcId="{942D338D-36A2-442E-95D0-26BD79AE314C}" destId="{EEF7C4A1-567C-47F0-8512-7C0D86721D4E}" srcOrd="0" destOrd="0" presId="urn:microsoft.com/office/officeart/2005/8/layout/hierarchy1"/>
    <dgm:cxn modelId="{20B4A895-8451-4356-9EEE-082AEAF93A9E}" type="presParOf" srcId="{942D338D-36A2-442E-95D0-26BD79AE314C}" destId="{C77964CD-81A9-48A8-B635-8641D1726D45}" srcOrd="1" destOrd="0" presId="urn:microsoft.com/office/officeart/2005/8/layout/hierarchy1"/>
    <dgm:cxn modelId="{90EFD741-E522-4B5F-9C60-FBE7C466802F}" type="presParOf" srcId="{77A8D89C-BC6E-4B45-BE74-E4FC6EA9CF48}" destId="{4A9C9A0F-26C6-48DD-BB20-0BCA1915B147}" srcOrd="1" destOrd="0" presId="urn:microsoft.com/office/officeart/2005/8/layout/hierarchy1"/>
    <dgm:cxn modelId="{39DF3C06-C931-4427-B5F7-45FB7201644B}" type="presParOf" srcId="{2993EFCF-9C93-40A8-BD35-88C0144986EE}" destId="{E110B557-524A-4C20-B7AF-3236A445008D}" srcOrd="2" destOrd="0" presId="urn:microsoft.com/office/officeart/2005/8/layout/hierarchy1"/>
    <dgm:cxn modelId="{EBC78CB1-F65B-40EF-9948-9DC84D1BDCBA}" type="presParOf" srcId="{E110B557-524A-4C20-B7AF-3236A445008D}" destId="{967158C1-395C-4A30-92A7-2D76064AB2C6}" srcOrd="0" destOrd="0" presId="urn:microsoft.com/office/officeart/2005/8/layout/hierarchy1"/>
    <dgm:cxn modelId="{69C05763-58E2-4F33-833B-B9C810A6EE6D}" type="presParOf" srcId="{967158C1-395C-4A30-92A7-2D76064AB2C6}" destId="{948C50AB-9005-4341-9EB4-539456ADAFA8}" srcOrd="0" destOrd="0" presId="urn:microsoft.com/office/officeart/2005/8/layout/hierarchy1"/>
    <dgm:cxn modelId="{9DDC55A7-1CB2-47FF-BE67-5BEC463A415B}" type="presParOf" srcId="{967158C1-395C-4A30-92A7-2D76064AB2C6}" destId="{8894D4E4-73C3-45E8-82B4-47C27EB798C9}" srcOrd="1" destOrd="0" presId="urn:microsoft.com/office/officeart/2005/8/layout/hierarchy1"/>
    <dgm:cxn modelId="{FEDE7838-4584-4999-992C-21192FA4F79D}" type="presParOf" srcId="{E110B557-524A-4C20-B7AF-3236A445008D}" destId="{7EA89470-1FB3-4396-9114-C6A1AC82C0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F078DA-4EDB-4053-ADAA-1098AA9F4B2D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47E53FD-BB94-4184-A482-762EEA9B06AC}">
      <dgm:prSet/>
      <dgm:spPr/>
      <dgm:t>
        <a:bodyPr/>
        <a:lstStyle/>
        <a:p>
          <a:r>
            <a:rPr lang="en-US"/>
            <a:t>Figure of Speech</a:t>
          </a:r>
        </a:p>
      </dgm:t>
    </dgm:pt>
    <dgm:pt modelId="{AA8A3221-8C40-4197-9BFF-0D4BC374B3E6}" type="parTrans" cxnId="{E6920D40-956B-4F08-A89D-0373375E4049}">
      <dgm:prSet/>
      <dgm:spPr/>
      <dgm:t>
        <a:bodyPr/>
        <a:lstStyle/>
        <a:p>
          <a:endParaRPr lang="en-US"/>
        </a:p>
      </dgm:t>
    </dgm:pt>
    <dgm:pt modelId="{C6EFE66E-E6F5-4286-895F-BEC6FB74C987}" type="sibTrans" cxnId="{E6920D40-956B-4F08-A89D-0373375E4049}">
      <dgm:prSet/>
      <dgm:spPr/>
      <dgm:t>
        <a:bodyPr/>
        <a:lstStyle/>
        <a:p>
          <a:endParaRPr lang="en-US"/>
        </a:p>
      </dgm:t>
    </dgm:pt>
    <dgm:pt modelId="{8E5768FA-D8B6-4A1F-AE5F-F23C5F6476CC}">
      <dgm:prSet/>
      <dgm:spPr/>
      <dgm:t>
        <a:bodyPr/>
        <a:lstStyle/>
        <a:p>
          <a:r>
            <a:rPr lang="en-US"/>
            <a:t>When a word is used in a sense other than that which is usual or common.</a:t>
          </a:r>
        </a:p>
      </dgm:t>
    </dgm:pt>
    <dgm:pt modelId="{340F13CE-0733-4541-BB61-C919ABD281E1}" type="parTrans" cxnId="{7A78064B-0B3E-4DE4-80E0-4173AAD48BE6}">
      <dgm:prSet/>
      <dgm:spPr/>
      <dgm:t>
        <a:bodyPr/>
        <a:lstStyle/>
        <a:p>
          <a:endParaRPr lang="en-US"/>
        </a:p>
      </dgm:t>
    </dgm:pt>
    <dgm:pt modelId="{790B0045-B86A-4C83-91CF-9645448206AD}" type="sibTrans" cxnId="{7A78064B-0B3E-4DE4-80E0-4173AAD48BE6}">
      <dgm:prSet/>
      <dgm:spPr/>
      <dgm:t>
        <a:bodyPr/>
        <a:lstStyle/>
        <a:p>
          <a:endParaRPr lang="en-US"/>
        </a:p>
      </dgm:t>
    </dgm:pt>
    <dgm:pt modelId="{F030FD44-3A2D-49C6-A035-EEF09AE9EE62}" type="pres">
      <dgm:prSet presAssocID="{C3F078DA-4EDB-4053-ADAA-1098AA9F4B2D}" presName="Name0" presStyleCnt="0">
        <dgm:presLayoutVars>
          <dgm:dir/>
          <dgm:animLvl val="lvl"/>
          <dgm:resizeHandles val="exact"/>
        </dgm:presLayoutVars>
      </dgm:prSet>
      <dgm:spPr/>
    </dgm:pt>
    <dgm:pt modelId="{099A9ECD-6DF4-4672-ACC5-AE4AF06A7C59}" type="pres">
      <dgm:prSet presAssocID="{8E5768FA-D8B6-4A1F-AE5F-F23C5F6476CC}" presName="boxAndChildren" presStyleCnt="0"/>
      <dgm:spPr/>
    </dgm:pt>
    <dgm:pt modelId="{4708AAC9-6B7A-4C2D-86A9-B78207699937}" type="pres">
      <dgm:prSet presAssocID="{8E5768FA-D8B6-4A1F-AE5F-F23C5F6476CC}" presName="parentTextBox" presStyleLbl="node1" presStyleIdx="0" presStyleCnt="2"/>
      <dgm:spPr/>
    </dgm:pt>
    <dgm:pt modelId="{379EE0CA-D3DC-4C76-A741-75489C1E5453}" type="pres">
      <dgm:prSet presAssocID="{C6EFE66E-E6F5-4286-895F-BEC6FB74C987}" presName="sp" presStyleCnt="0"/>
      <dgm:spPr/>
    </dgm:pt>
    <dgm:pt modelId="{A452414B-7D66-44FC-8512-91B19DFAC6FD}" type="pres">
      <dgm:prSet presAssocID="{B47E53FD-BB94-4184-A482-762EEA9B06AC}" presName="arrowAndChildren" presStyleCnt="0"/>
      <dgm:spPr/>
    </dgm:pt>
    <dgm:pt modelId="{A5D27924-1DE3-4C00-AE6C-D7D7A7B0098C}" type="pres">
      <dgm:prSet presAssocID="{B47E53FD-BB94-4184-A482-762EEA9B06AC}" presName="parentTextArrow" presStyleLbl="node1" presStyleIdx="1" presStyleCnt="2"/>
      <dgm:spPr/>
    </dgm:pt>
  </dgm:ptLst>
  <dgm:cxnLst>
    <dgm:cxn modelId="{5D32C207-92A5-4C43-9ABE-62D8DF77B675}" type="presOf" srcId="{8E5768FA-D8B6-4A1F-AE5F-F23C5F6476CC}" destId="{4708AAC9-6B7A-4C2D-86A9-B78207699937}" srcOrd="0" destOrd="0" presId="urn:microsoft.com/office/officeart/2005/8/layout/process4"/>
    <dgm:cxn modelId="{E6920D40-956B-4F08-A89D-0373375E4049}" srcId="{C3F078DA-4EDB-4053-ADAA-1098AA9F4B2D}" destId="{B47E53FD-BB94-4184-A482-762EEA9B06AC}" srcOrd="0" destOrd="0" parTransId="{AA8A3221-8C40-4197-9BFF-0D4BC374B3E6}" sibTransId="{C6EFE66E-E6F5-4286-895F-BEC6FB74C987}"/>
    <dgm:cxn modelId="{7A78064B-0B3E-4DE4-80E0-4173AAD48BE6}" srcId="{C3F078DA-4EDB-4053-ADAA-1098AA9F4B2D}" destId="{8E5768FA-D8B6-4A1F-AE5F-F23C5F6476CC}" srcOrd="1" destOrd="0" parTransId="{340F13CE-0733-4541-BB61-C919ABD281E1}" sibTransId="{790B0045-B86A-4C83-91CF-9645448206AD}"/>
    <dgm:cxn modelId="{E2755953-112D-41F4-81A9-1B37F5CE57F7}" type="presOf" srcId="{C3F078DA-4EDB-4053-ADAA-1098AA9F4B2D}" destId="{F030FD44-3A2D-49C6-A035-EEF09AE9EE62}" srcOrd="0" destOrd="0" presId="urn:microsoft.com/office/officeart/2005/8/layout/process4"/>
    <dgm:cxn modelId="{94A2EED9-AD3A-4064-8014-E77709B085F7}" type="presOf" srcId="{B47E53FD-BB94-4184-A482-762EEA9B06AC}" destId="{A5D27924-1DE3-4C00-AE6C-D7D7A7B0098C}" srcOrd="0" destOrd="0" presId="urn:microsoft.com/office/officeart/2005/8/layout/process4"/>
    <dgm:cxn modelId="{BFBFDF5F-7A23-449E-BD89-22556D6B1EC6}" type="presParOf" srcId="{F030FD44-3A2D-49C6-A035-EEF09AE9EE62}" destId="{099A9ECD-6DF4-4672-ACC5-AE4AF06A7C59}" srcOrd="0" destOrd="0" presId="urn:microsoft.com/office/officeart/2005/8/layout/process4"/>
    <dgm:cxn modelId="{607DCD24-0B97-485A-ACD0-4C99A5A6FD0C}" type="presParOf" srcId="{099A9ECD-6DF4-4672-ACC5-AE4AF06A7C59}" destId="{4708AAC9-6B7A-4C2D-86A9-B78207699937}" srcOrd="0" destOrd="0" presId="urn:microsoft.com/office/officeart/2005/8/layout/process4"/>
    <dgm:cxn modelId="{9B35956D-7573-4717-9C3E-E08847B6E237}" type="presParOf" srcId="{F030FD44-3A2D-49C6-A035-EEF09AE9EE62}" destId="{379EE0CA-D3DC-4C76-A741-75489C1E5453}" srcOrd="1" destOrd="0" presId="urn:microsoft.com/office/officeart/2005/8/layout/process4"/>
    <dgm:cxn modelId="{D7F2AF76-D262-45A8-B99D-BF09C7BB111F}" type="presParOf" srcId="{F030FD44-3A2D-49C6-A035-EEF09AE9EE62}" destId="{A452414B-7D66-44FC-8512-91B19DFAC6FD}" srcOrd="2" destOrd="0" presId="urn:microsoft.com/office/officeart/2005/8/layout/process4"/>
    <dgm:cxn modelId="{F865EDE5-3BD3-4B2D-9FC6-791173889AA5}" type="presParOf" srcId="{A452414B-7D66-44FC-8512-91B19DFAC6FD}" destId="{A5D27924-1DE3-4C00-AE6C-D7D7A7B0098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CDEA57-A03D-4C2F-97A4-356C672BF34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7F59BD8-206A-4C6A-AE75-3296E3A9793D}">
      <dgm:prSet/>
      <dgm:spPr/>
      <dgm:t>
        <a:bodyPr/>
        <a:lstStyle/>
        <a:p>
          <a:r>
            <a:rPr lang="en-US"/>
            <a:t>Matthew – King</a:t>
          </a:r>
        </a:p>
      </dgm:t>
    </dgm:pt>
    <dgm:pt modelId="{5652C534-C09E-4CDB-892C-15E442B23A73}" type="parTrans" cxnId="{BFD236C3-6EFE-402C-90BC-C43E22C562A6}">
      <dgm:prSet/>
      <dgm:spPr/>
      <dgm:t>
        <a:bodyPr/>
        <a:lstStyle/>
        <a:p>
          <a:endParaRPr lang="en-US"/>
        </a:p>
      </dgm:t>
    </dgm:pt>
    <dgm:pt modelId="{74A5C237-A32B-4875-B06F-F3BF0951C9AB}" type="sibTrans" cxnId="{BFD236C3-6EFE-402C-90BC-C43E22C562A6}">
      <dgm:prSet/>
      <dgm:spPr/>
      <dgm:t>
        <a:bodyPr/>
        <a:lstStyle/>
        <a:p>
          <a:endParaRPr lang="en-US"/>
        </a:p>
      </dgm:t>
    </dgm:pt>
    <dgm:pt modelId="{D839B93C-FC87-4B44-B97E-2991ED9A7020}">
      <dgm:prSet/>
      <dgm:spPr/>
      <dgm:t>
        <a:bodyPr/>
        <a:lstStyle/>
        <a:p>
          <a:r>
            <a:rPr lang="en-US"/>
            <a:t>Mark – Servant</a:t>
          </a:r>
        </a:p>
      </dgm:t>
    </dgm:pt>
    <dgm:pt modelId="{3005ABDE-8C34-43F4-86EE-684DC70C1FD4}" type="parTrans" cxnId="{E94933CA-0E41-4FCE-A134-181E4F2729C3}">
      <dgm:prSet/>
      <dgm:spPr/>
      <dgm:t>
        <a:bodyPr/>
        <a:lstStyle/>
        <a:p>
          <a:endParaRPr lang="en-US"/>
        </a:p>
      </dgm:t>
    </dgm:pt>
    <dgm:pt modelId="{CA1434AF-A0B1-4C4B-A2AE-A216E8C9B1FE}" type="sibTrans" cxnId="{E94933CA-0E41-4FCE-A134-181E4F2729C3}">
      <dgm:prSet/>
      <dgm:spPr/>
      <dgm:t>
        <a:bodyPr/>
        <a:lstStyle/>
        <a:p>
          <a:endParaRPr lang="en-US"/>
        </a:p>
      </dgm:t>
    </dgm:pt>
    <dgm:pt modelId="{EC28387D-5E37-40F0-96A5-FF1D0B760015}">
      <dgm:prSet/>
      <dgm:spPr/>
      <dgm:t>
        <a:bodyPr/>
        <a:lstStyle/>
        <a:p>
          <a:r>
            <a:rPr lang="en-US"/>
            <a:t>Luke – Ideal Man</a:t>
          </a:r>
        </a:p>
      </dgm:t>
    </dgm:pt>
    <dgm:pt modelId="{79E206A5-EED6-458F-ADEB-9BF59C63A50C}" type="parTrans" cxnId="{EA39A050-AE96-4541-AFC5-53DD2812C7BC}">
      <dgm:prSet/>
      <dgm:spPr/>
      <dgm:t>
        <a:bodyPr/>
        <a:lstStyle/>
        <a:p>
          <a:endParaRPr lang="en-US"/>
        </a:p>
      </dgm:t>
    </dgm:pt>
    <dgm:pt modelId="{2801E814-C14A-409E-B6A2-D07DA617C6FC}" type="sibTrans" cxnId="{EA39A050-AE96-4541-AFC5-53DD2812C7BC}">
      <dgm:prSet/>
      <dgm:spPr/>
      <dgm:t>
        <a:bodyPr/>
        <a:lstStyle/>
        <a:p>
          <a:endParaRPr lang="en-US"/>
        </a:p>
      </dgm:t>
    </dgm:pt>
    <dgm:pt modelId="{2D46D711-FC4A-41BE-BDAD-E70B13B3EF83}">
      <dgm:prSet/>
      <dgm:spPr/>
      <dgm:t>
        <a:bodyPr/>
        <a:lstStyle/>
        <a:p>
          <a:r>
            <a:rPr lang="en-US"/>
            <a:t>John – Son of God</a:t>
          </a:r>
        </a:p>
      </dgm:t>
    </dgm:pt>
    <dgm:pt modelId="{FB2DED2F-B317-4F5E-B33F-BD98749BEF62}" type="parTrans" cxnId="{219D4E0B-6160-4561-94B2-E26B9E5AB8D0}">
      <dgm:prSet/>
      <dgm:spPr/>
      <dgm:t>
        <a:bodyPr/>
        <a:lstStyle/>
        <a:p>
          <a:endParaRPr lang="en-US"/>
        </a:p>
      </dgm:t>
    </dgm:pt>
    <dgm:pt modelId="{20B6C743-861E-48D3-AF2A-5A837891F026}" type="sibTrans" cxnId="{219D4E0B-6160-4561-94B2-E26B9E5AB8D0}">
      <dgm:prSet/>
      <dgm:spPr/>
      <dgm:t>
        <a:bodyPr/>
        <a:lstStyle/>
        <a:p>
          <a:endParaRPr lang="en-US"/>
        </a:p>
      </dgm:t>
    </dgm:pt>
    <dgm:pt modelId="{428CA2E5-8C1C-472A-9250-EA2C48F8D641}" type="pres">
      <dgm:prSet presAssocID="{AACDEA57-A03D-4C2F-97A4-356C672BF345}" presName="linear" presStyleCnt="0">
        <dgm:presLayoutVars>
          <dgm:animLvl val="lvl"/>
          <dgm:resizeHandles val="exact"/>
        </dgm:presLayoutVars>
      </dgm:prSet>
      <dgm:spPr/>
    </dgm:pt>
    <dgm:pt modelId="{30D3DD93-20AC-4D48-95E7-4BDE03CD2F03}" type="pres">
      <dgm:prSet presAssocID="{17F59BD8-206A-4C6A-AE75-3296E3A979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4E36A2C-CBF0-4666-91C7-FC2AAB6CACB8}" type="pres">
      <dgm:prSet presAssocID="{74A5C237-A32B-4875-B06F-F3BF0951C9AB}" presName="spacer" presStyleCnt="0"/>
      <dgm:spPr/>
    </dgm:pt>
    <dgm:pt modelId="{91AF73C3-EA2F-44D5-B25C-0CC3ED3E7E77}" type="pres">
      <dgm:prSet presAssocID="{D839B93C-FC87-4B44-B97E-2991ED9A702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506159-8867-4B7F-A850-0CF015D1B098}" type="pres">
      <dgm:prSet presAssocID="{CA1434AF-A0B1-4C4B-A2AE-A216E8C9B1FE}" presName="spacer" presStyleCnt="0"/>
      <dgm:spPr/>
    </dgm:pt>
    <dgm:pt modelId="{20292BE9-42BF-4384-9039-BBF3AA491DE8}" type="pres">
      <dgm:prSet presAssocID="{EC28387D-5E37-40F0-96A5-FF1D0B76001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5FD5A89-91AD-4B1E-ADEC-2AC5DF93EB78}" type="pres">
      <dgm:prSet presAssocID="{2801E814-C14A-409E-B6A2-D07DA617C6FC}" presName="spacer" presStyleCnt="0"/>
      <dgm:spPr/>
    </dgm:pt>
    <dgm:pt modelId="{4EBDBE16-5137-4947-9102-A9C5756D77F4}" type="pres">
      <dgm:prSet presAssocID="{2D46D711-FC4A-41BE-BDAD-E70B13B3EF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19D4E0B-6160-4561-94B2-E26B9E5AB8D0}" srcId="{AACDEA57-A03D-4C2F-97A4-356C672BF345}" destId="{2D46D711-FC4A-41BE-BDAD-E70B13B3EF83}" srcOrd="3" destOrd="0" parTransId="{FB2DED2F-B317-4F5E-B33F-BD98749BEF62}" sibTransId="{20B6C743-861E-48D3-AF2A-5A837891F026}"/>
    <dgm:cxn modelId="{D31DEC10-1F1F-4C2F-9FE8-5F193F535F81}" type="presOf" srcId="{D839B93C-FC87-4B44-B97E-2991ED9A7020}" destId="{91AF73C3-EA2F-44D5-B25C-0CC3ED3E7E77}" srcOrd="0" destOrd="0" presId="urn:microsoft.com/office/officeart/2005/8/layout/vList2"/>
    <dgm:cxn modelId="{71255745-5232-411C-AC7C-0A17D747538F}" type="presOf" srcId="{EC28387D-5E37-40F0-96A5-FF1D0B760015}" destId="{20292BE9-42BF-4384-9039-BBF3AA491DE8}" srcOrd="0" destOrd="0" presId="urn:microsoft.com/office/officeart/2005/8/layout/vList2"/>
    <dgm:cxn modelId="{EA39A050-AE96-4541-AFC5-53DD2812C7BC}" srcId="{AACDEA57-A03D-4C2F-97A4-356C672BF345}" destId="{EC28387D-5E37-40F0-96A5-FF1D0B760015}" srcOrd="2" destOrd="0" parTransId="{79E206A5-EED6-458F-ADEB-9BF59C63A50C}" sibTransId="{2801E814-C14A-409E-B6A2-D07DA617C6FC}"/>
    <dgm:cxn modelId="{D360D585-08AC-433B-A83D-DC0D20C57AAA}" type="presOf" srcId="{AACDEA57-A03D-4C2F-97A4-356C672BF345}" destId="{428CA2E5-8C1C-472A-9250-EA2C48F8D641}" srcOrd="0" destOrd="0" presId="urn:microsoft.com/office/officeart/2005/8/layout/vList2"/>
    <dgm:cxn modelId="{E1737F92-F213-4897-85B9-F5D9348BDC6D}" type="presOf" srcId="{2D46D711-FC4A-41BE-BDAD-E70B13B3EF83}" destId="{4EBDBE16-5137-4947-9102-A9C5756D77F4}" srcOrd="0" destOrd="0" presId="urn:microsoft.com/office/officeart/2005/8/layout/vList2"/>
    <dgm:cxn modelId="{BFD236C3-6EFE-402C-90BC-C43E22C562A6}" srcId="{AACDEA57-A03D-4C2F-97A4-356C672BF345}" destId="{17F59BD8-206A-4C6A-AE75-3296E3A9793D}" srcOrd="0" destOrd="0" parTransId="{5652C534-C09E-4CDB-892C-15E442B23A73}" sibTransId="{74A5C237-A32B-4875-B06F-F3BF0951C9AB}"/>
    <dgm:cxn modelId="{E94933CA-0E41-4FCE-A134-181E4F2729C3}" srcId="{AACDEA57-A03D-4C2F-97A4-356C672BF345}" destId="{D839B93C-FC87-4B44-B97E-2991ED9A7020}" srcOrd="1" destOrd="0" parTransId="{3005ABDE-8C34-43F4-86EE-684DC70C1FD4}" sibTransId="{CA1434AF-A0B1-4C4B-A2AE-A216E8C9B1FE}"/>
    <dgm:cxn modelId="{DB9233F7-3D41-4779-9F4C-1072CCDF24A8}" type="presOf" srcId="{17F59BD8-206A-4C6A-AE75-3296E3A9793D}" destId="{30D3DD93-20AC-4D48-95E7-4BDE03CD2F03}" srcOrd="0" destOrd="0" presId="urn:microsoft.com/office/officeart/2005/8/layout/vList2"/>
    <dgm:cxn modelId="{029C7FDD-5918-487E-B066-E52CE4499E15}" type="presParOf" srcId="{428CA2E5-8C1C-472A-9250-EA2C48F8D641}" destId="{30D3DD93-20AC-4D48-95E7-4BDE03CD2F03}" srcOrd="0" destOrd="0" presId="urn:microsoft.com/office/officeart/2005/8/layout/vList2"/>
    <dgm:cxn modelId="{32B9C3BD-5EC0-44C4-AA3B-8564B04936BF}" type="presParOf" srcId="{428CA2E5-8C1C-472A-9250-EA2C48F8D641}" destId="{94E36A2C-CBF0-4666-91C7-FC2AAB6CACB8}" srcOrd="1" destOrd="0" presId="urn:microsoft.com/office/officeart/2005/8/layout/vList2"/>
    <dgm:cxn modelId="{3AA4E17B-AFDC-40C8-9A33-AD88DBE5D7E2}" type="presParOf" srcId="{428CA2E5-8C1C-472A-9250-EA2C48F8D641}" destId="{91AF73C3-EA2F-44D5-B25C-0CC3ED3E7E77}" srcOrd="2" destOrd="0" presId="urn:microsoft.com/office/officeart/2005/8/layout/vList2"/>
    <dgm:cxn modelId="{D720B3E2-F0D1-4017-98E7-7AC99AF6F78F}" type="presParOf" srcId="{428CA2E5-8C1C-472A-9250-EA2C48F8D641}" destId="{3E506159-8867-4B7F-A850-0CF015D1B098}" srcOrd="3" destOrd="0" presId="urn:microsoft.com/office/officeart/2005/8/layout/vList2"/>
    <dgm:cxn modelId="{F3781EE0-494E-4FBA-AB2F-3A0DCCF6B959}" type="presParOf" srcId="{428CA2E5-8C1C-472A-9250-EA2C48F8D641}" destId="{20292BE9-42BF-4384-9039-BBF3AA491DE8}" srcOrd="4" destOrd="0" presId="urn:microsoft.com/office/officeart/2005/8/layout/vList2"/>
    <dgm:cxn modelId="{CA34E44D-F6FD-4CFC-9DCA-3D09E5A535E3}" type="presParOf" srcId="{428CA2E5-8C1C-472A-9250-EA2C48F8D641}" destId="{45FD5A89-91AD-4B1E-ADEC-2AC5DF93EB78}" srcOrd="5" destOrd="0" presId="urn:microsoft.com/office/officeart/2005/8/layout/vList2"/>
    <dgm:cxn modelId="{2644FE36-D6E1-4250-B05D-673242493925}" type="presParOf" srcId="{428CA2E5-8C1C-472A-9250-EA2C48F8D641}" destId="{4EBDBE16-5137-4947-9102-A9C5756D77F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25E53-0F16-4F2F-80E7-D158C381C03D}">
      <dsp:nvSpPr>
        <dsp:cNvPr id="0" name=""/>
        <dsp:cNvSpPr/>
      </dsp:nvSpPr>
      <dsp:spPr>
        <a:xfrm>
          <a:off x="0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79C6C-E7BB-49DC-A760-DFDFEB53D6B6}">
      <dsp:nvSpPr>
        <dsp:cNvPr id="0" name=""/>
        <dsp:cNvSpPr/>
      </dsp:nvSpPr>
      <dsp:spPr>
        <a:xfrm>
          <a:off x="31432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Proverbs 11:6 </a:t>
          </a:r>
        </a:p>
      </dsp:txBody>
      <dsp:txXfrm>
        <a:off x="366939" y="1196774"/>
        <a:ext cx="2723696" cy="1691139"/>
      </dsp:txXfrm>
    </dsp:sp>
    <dsp:sp modelId="{EEF7C4A1-567C-47F0-8512-7C0D86721D4E}">
      <dsp:nvSpPr>
        <dsp:cNvPr id="0" name=""/>
        <dsp:cNvSpPr/>
      </dsp:nvSpPr>
      <dsp:spPr>
        <a:xfrm>
          <a:off x="3457574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964CD-81A9-48A8-B635-8641D1726D45}">
      <dsp:nvSpPr>
        <dsp:cNvPr id="0" name=""/>
        <dsp:cNvSpPr/>
      </dsp:nvSpPr>
      <dsp:spPr>
        <a:xfrm>
          <a:off x="3771899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Psalms 12:6 </a:t>
          </a:r>
        </a:p>
      </dsp:txBody>
      <dsp:txXfrm>
        <a:off x="3824513" y="1196774"/>
        <a:ext cx="2723696" cy="1691139"/>
      </dsp:txXfrm>
    </dsp:sp>
    <dsp:sp modelId="{948C50AB-9005-4341-9EB4-539456ADAFA8}">
      <dsp:nvSpPr>
        <dsp:cNvPr id="0" name=""/>
        <dsp:cNvSpPr/>
      </dsp:nvSpPr>
      <dsp:spPr>
        <a:xfrm>
          <a:off x="6915149" y="845551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4D4E4-73C3-45E8-82B4-47C27EB798C9}">
      <dsp:nvSpPr>
        <dsp:cNvPr id="0" name=""/>
        <dsp:cNvSpPr/>
      </dsp:nvSpPr>
      <dsp:spPr>
        <a:xfrm>
          <a:off x="7229475" y="1144160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Psalms 8</a:t>
          </a:r>
        </a:p>
      </dsp:txBody>
      <dsp:txXfrm>
        <a:off x="7282089" y="1196774"/>
        <a:ext cx="2723696" cy="1691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8AAC9-6B7A-4C2D-86A9-B78207699937}">
      <dsp:nvSpPr>
        <dsp:cNvPr id="0" name=""/>
        <dsp:cNvSpPr/>
      </dsp:nvSpPr>
      <dsp:spPr>
        <a:xfrm>
          <a:off x="0" y="2285099"/>
          <a:ext cx="10058399" cy="14992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When a word is used in a sense other than that which is usual or common.</a:t>
          </a:r>
        </a:p>
      </dsp:txBody>
      <dsp:txXfrm>
        <a:off x="0" y="2285099"/>
        <a:ext cx="10058399" cy="1499272"/>
      </dsp:txXfrm>
    </dsp:sp>
    <dsp:sp modelId="{A5D27924-1DE3-4C00-AE6C-D7D7A7B0098C}">
      <dsp:nvSpPr>
        <dsp:cNvPr id="0" name=""/>
        <dsp:cNvSpPr/>
      </dsp:nvSpPr>
      <dsp:spPr>
        <a:xfrm rot="10800000">
          <a:off x="0" y="1707"/>
          <a:ext cx="10058399" cy="2305881"/>
        </a:xfrm>
        <a:prstGeom prst="upArrowCallou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Figure of Speech</a:t>
          </a:r>
        </a:p>
      </dsp:txBody>
      <dsp:txXfrm rot="10800000">
        <a:off x="0" y="1707"/>
        <a:ext cx="10058399" cy="1498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3DD93-20AC-4D48-95E7-4BDE03CD2F03}">
      <dsp:nvSpPr>
        <dsp:cNvPr id="0" name=""/>
        <dsp:cNvSpPr/>
      </dsp:nvSpPr>
      <dsp:spPr>
        <a:xfrm>
          <a:off x="0" y="1295"/>
          <a:ext cx="6797675" cy="12951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Matthew – King</a:t>
          </a:r>
        </a:p>
      </dsp:txBody>
      <dsp:txXfrm>
        <a:off x="63226" y="64521"/>
        <a:ext cx="6671223" cy="1168738"/>
      </dsp:txXfrm>
    </dsp:sp>
    <dsp:sp modelId="{91AF73C3-EA2F-44D5-B25C-0CC3ED3E7E77}">
      <dsp:nvSpPr>
        <dsp:cNvPr id="0" name=""/>
        <dsp:cNvSpPr/>
      </dsp:nvSpPr>
      <dsp:spPr>
        <a:xfrm>
          <a:off x="0" y="1452005"/>
          <a:ext cx="6797675" cy="1295190"/>
        </a:xfrm>
        <a:prstGeom prst="roundRect">
          <a:avLst/>
        </a:prstGeom>
        <a:solidFill>
          <a:schemeClr val="accent5">
            <a:hueOff val="709040"/>
            <a:satOff val="-7964"/>
            <a:lumOff val="-16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Mark – Servant</a:t>
          </a:r>
        </a:p>
      </dsp:txBody>
      <dsp:txXfrm>
        <a:off x="63226" y="1515231"/>
        <a:ext cx="6671223" cy="1168738"/>
      </dsp:txXfrm>
    </dsp:sp>
    <dsp:sp modelId="{20292BE9-42BF-4384-9039-BBF3AA491DE8}">
      <dsp:nvSpPr>
        <dsp:cNvPr id="0" name=""/>
        <dsp:cNvSpPr/>
      </dsp:nvSpPr>
      <dsp:spPr>
        <a:xfrm>
          <a:off x="0" y="2902716"/>
          <a:ext cx="6797675" cy="1295190"/>
        </a:xfrm>
        <a:prstGeom prst="roundRect">
          <a:avLst/>
        </a:prstGeom>
        <a:solidFill>
          <a:schemeClr val="accent5">
            <a:hueOff val="1418080"/>
            <a:satOff val="-15927"/>
            <a:lumOff val="-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Luke – Ideal Man</a:t>
          </a:r>
        </a:p>
      </dsp:txBody>
      <dsp:txXfrm>
        <a:off x="63226" y="2965942"/>
        <a:ext cx="6671223" cy="1168738"/>
      </dsp:txXfrm>
    </dsp:sp>
    <dsp:sp modelId="{4EBDBE16-5137-4947-9102-A9C5756D77F4}">
      <dsp:nvSpPr>
        <dsp:cNvPr id="0" name=""/>
        <dsp:cNvSpPr/>
      </dsp:nvSpPr>
      <dsp:spPr>
        <a:xfrm>
          <a:off x="0" y="4353426"/>
          <a:ext cx="6797675" cy="1295190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John – Son of God</a:t>
          </a:r>
        </a:p>
      </dsp:txBody>
      <dsp:txXfrm>
        <a:off x="63226" y="4416652"/>
        <a:ext cx="6671223" cy="1168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AFEFB1E2-A135-42BD-AB38-16325A94D38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6FB9788A-CA23-4840-9EFC-8A1E68E7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3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70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7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5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28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0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9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4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4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F0EDC3-229C-4AF1-ACD7-AD6760619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09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164" y="82295"/>
            <a:ext cx="11091672" cy="308329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Basics of Understanding the Bible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1644" y="3501464"/>
            <a:ext cx="102687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COURSE 2/Class 2: Understanding Biblical Literature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Williams Grove Baptist Church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Instructor: Reverend Kirby Jones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Pastorkirbyj@gmail.com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2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D379150-F6B4-45C8-BE10-6B278AD4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CF544-A370-4A5D-A95F-CA6E0E719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EB3B97-A638-498B-8083-54191CE71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Lightbulb">
            <a:extLst>
              <a:ext uri="{FF2B5EF4-FFF2-40B4-BE49-F238E27FC236}">
                <a16:creationId xmlns:a16="http://schemas.microsoft.com/office/drawing/2014/main" id="{9795B06B-779A-778E-C776-EF8AD07DE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0C58123-16E1-917C-11A4-26BAD4E65FFF}"/>
              </a:ext>
            </a:extLst>
          </p:cNvPr>
          <p:cNvSpPr txBox="1"/>
          <p:nvPr/>
        </p:nvSpPr>
        <p:spPr>
          <a:xfrm>
            <a:off x="4974769" y="2198914"/>
            <a:ext cx="6574973" cy="36701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Synonymous Parallelism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synonymous parallelism, a thought or idea is expressed a second or third time.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4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D379150-F6B4-45C8-BE10-6B278AD4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CF544-A370-4A5D-A95F-CA6E0E719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EB3B97-A638-498B-8083-54191CE71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Lightbulb">
            <a:extLst>
              <a:ext uri="{FF2B5EF4-FFF2-40B4-BE49-F238E27FC236}">
                <a16:creationId xmlns:a16="http://schemas.microsoft.com/office/drawing/2014/main" id="{9795B06B-779A-778E-C776-EF8AD07DE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0C58123-16E1-917C-11A4-26BAD4E65FFF}"/>
              </a:ext>
            </a:extLst>
          </p:cNvPr>
          <p:cNvSpPr txBox="1"/>
          <p:nvPr/>
        </p:nvSpPr>
        <p:spPr>
          <a:xfrm>
            <a:off x="4974769" y="2198914"/>
            <a:ext cx="6574973" cy="36701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Antithetic Parallelism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antithetic parallelism, the poet contrasts one idea with another.  Many proverbs contain such contrasts.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5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D379150-F6B4-45C8-BE10-6B278AD4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CF544-A370-4A5D-A95F-CA6E0E719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EB3B97-A638-498B-8083-54191CE71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Lightbulb">
            <a:extLst>
              <a:ext uri="{FF2B5EF4-FFF2-40B4-BE49-F238E27FC236}">
                <a16:creationId xmlns:a16="http://schemas.microsoft.com/office/drawing/2014/main" id="{9795B06B-779A-778E-C776-EF8AD07DE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0C58123-16E1-917C-11A4-26BAD4E65FFF}"/>
              </a:ext>
            </a:extLst>
          </p:cNvPr>
          <p:cNvSpPr txBox="1"/>
          <p:nvPr/>
        </p:nvSpPr>
        <p:spPr>
          <a:xfrm>
            <a:off x="4974769" y="2198914"/>
            <a:ext cx="6574973" cy="36701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Synthetic Parallelism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synthetic parallelism, the poet adds to the original idea.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9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CCDF867-5963-3A0A-DEF4-6CB9F07AA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/>
              <a:t>Identify The Types Of Parallelism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6ECBFBC5-4EE3-D754-0D5A-EAA905BDD3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552380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98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F53EAB59-8A30-E396-4646-1A30C80B17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86654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405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0B643A33-37FC-9A7D-F738-6B68EC9D8F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526148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3AA7E87-8F78-142A-F7D8-FD98BC74BC21}"/>
              </a:ext>
            </a:extLst>
          </p:cNvPr>
          <p:cNvSpPr txBox="1"/>
          <p:nvPr/>
        </p:nvSpPr>
        <p:spPr>
          <a:xfrm>
            <a:off x="260070" y="2628781"/>
            <a:ext cx="35199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Christ portrayed in the Gospels…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082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762</TotalTime>
  <Words>135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Basics of Understanding the Bible</vt:lpstr>
      <vt:lpstr>PowerPoint Presentation</vt:lpstr>
      <vt:lpstr>PowerPoint Presentation</vt:lpstr>
      <vt:lpstr>PowerPoint Presentation</vt:lpstr>
      <vt:lpstr>Identify The Types Of Parallelism 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Basics of Biblical Interpretation  (Hermeneutics)</dc:title>
  <dc:creator>Kirby Jones</dc:creator>
  <cp:lastModifiedBy>Kirby Jones</cp:lastModifiedBy>
  <cp:revision>77</cp:revision>
  <cp:lastPrinted>2019-03-05T20:22:20Z</cp:lastPrinted>
  <dcterms:created xsi:type="dcterms:W3CDTF">2018-02-06T11:24:26Z</dcterms:created>
  <dcterms:modified xsi:type="dcterms:W3CDTF">2024-05-16T10:37:26Z</dcterms:modified>
</cp:coreProperties>
</file>